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0" r:id="rId3"/>
    <p:sldId id="305" r:id="rId4"/>
    <p:sldId id="303" r:id="rId5"/>
    <p:sldId id="304"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5102" autoAdjust="0"/>
  </p:normalViewPr>
  <p:slideViewPr>
    <p:cSldViewPr snapToGrid="0" showGuides="1">
      <p:cViewPr varScale="1">
        <p:scale>
          <a:sx n="94" d="100"/>
          <a:sy n="94" d="100"/>
        </p:scale>
        <p:origin x="1712" y="200"/>
      </p:cViewPr>
      <p:guideLst>
        <p:guide orient="horz" pos="1797"/>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br>
              <a:rPr lang="en-US" dirty="0"/>
            </a:br>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sz="1400" b="0" i="0" u="none" strike="noStrike" kern="1200" dirty="0">
                <a:solidFill>
                  <a:schemeClr val="tx1"/>
                </a:solidFill>
                <a:effectLst/>
                <a:latin typeface="Lato" panose="020F0502020204030203" pitchFamily="34" charset="0"/>
                <a:ea typeface="+mn-ea"/>
                <a:cs typeface="+mn-cs"/>
              </a:rPr>
              <a:t>In this video, you will see how to edit a data set to change it from a default form into a section form by adding sections and arranging the data elements in order in each section.</a:t>
            </a:r>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Now that we have created our default data set for RMNCAH in the previous video, we can turn it into a section form by adding sections.</a:t>
            </a:r>
          </a:p>
        </p:txBody>
      </p:sp>
    </p:spTree>
    <p:extLst>
      <p:ext uri="{BB962C8B-B14F-4D97-AF65-F5344CB8AC3E}">
        <p14:creationId xmlns:p14="http://schemas.microsoft.com/office/powerpoint/2010/main" val="4240692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From the Maintenance app, select the DATA SET tab. Then click on Data set in the left side menu. From the Data set management page, find the RMNCAH data set, click on the actions menu, and select Manage sections. </a:t>
            </a:r>
          </a:p>
          <a:p>
            <a:endParaRPr lang="en-US" dirty="0"/>
          </a:p>
          <a:p>
            <a:r>
              <a:rPr lang="en-US" dirty="0"/>
              <a:t>This will take you to the Data set section management page. To add a section, click on the blue plus icon. In the section dialogue, enter the name of the first section in the data collection form. This will appear in the data set as the section header. In this example, we will enter Antenatal Care as the first section name. </a:t>
            </a:r>
          </a:p>
          <a:p>
            <a:endParaRPr lang="en-US" dirty="0"/>
          </a:p>
          <a:p>
            <a:r>
              <a:rPr lang="en-US" dirty="0"/>
              <a:t>Next, scroll down to the Data elements section and assign the data elements to the form. All data elements within the data set will appear in the selectable list here. Move the ANC data elements to the selected column. </a:t>
            </a:r>
          </a:p>
          <a:p>
            <a:endParaRPr lang="en-US" dirty="0"/>
          </a:p>
          <a:p>
            <a:r>
              <a:rPr lang="en-US" dirty="0"/>
              <a:t>Once you have finished adding data elements, click on SAVE to save the section. We then need to repeat this process for two more sections in the form: the Delivery by age section, and the Family Planning section. </a:t>
            </a:r>
          </a:p>
          <a:p>
            <a:endParaRPr lang="en-US" dirty="0"/>
          </a:p>
          <a:p>
            <a:r>
              <a:rPr lang="en-US" dirty="0"/>
              <a:t>As we create the Delivery by age section, you can see that the data elements we have already assigned to the ANC section do not appear anymore to select. This prevents you from accidentally adding the same data element to multiple sections in the same data entry form. </a:t>
            </a:r>
          </a:p>
          <a:p>
            <a:endParaRPr lang="en-US" dirty="0"/>
          </a:p>
          <a:p>
            <a:r>
              <a:rPr lang="en-US" dirty="0"/>
              <a:t>When we go to create the Family Planning section, all that remains is the Contraception first time user. The section form is complete when you have created and saved all of the sections. </a:t>
            </a:r>
          </a:p>
          <a:p>
            <a:endParaRPr lang="en-US" dirty="0"/>
          </a:p>
          <a:p>
            <a:r>
              <a:rPr lang="en-US" dirty="0"/>
              <a:t>Note that in the case of a section data set, only the data elements that are assigned to a section will be displayed in the data set form.</a:t>
            </a:r>
          </a:p>
        </p:txBody>
      </p:sp>
    </p:spTree>
    <p:extLst>
      <p:ext uri="{BB962C8B-B14F-4D97-AF65-F5344CB8AC3E}">
        <p14:creationId xmlns:p14="http://schemas.microsoft.com/office/powerpoint/2010/main" val="81172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a:solidFill>
                  <a:srgbClr val="000000"/>
                </a:solidFill>
                <a:effectLst/>
                <a:latin typeface="Lato"/>
                <a:sym typeface="Lato"/>
              </a:rPr>
              <a:t>In summary,  to change a default form into a section form, open the Maintenance app and navigate to the data set tab. From the list of data sets, select the data set you want to edit, select Manage sections, click the plus icon, enter the section name, assign the data elements to the section, arrange the items in the correct order and save.  Repeat this process for each of the sections in your form.</a:t>
            </a:r>
          </a:p>
          <a:p>
            <a:endParaRPr lang="en-NO" dirty="0">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data set: Sections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Click="0" advTm="13019"/>
    </mc:Choice>
    <mc:Fallback xmlns="">
      <p:transition spd="slow" advClick="0"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a:r>
              <a:rPr lang="en-NO" dirty="0"/>
              <a:t>In this video, you will see…</a:t>
            </a:r>
          </a:p>
        </p:txBody>
      </p:sp>
      <p:sp>
        <p:nvSpPr>
          <p:cNvPr id="9" name="TextBox 8">
            <a:extLst>
              <a:ext uri="{FF2B5EF4-FFF2-40B4-BE49-F238E27FC236}">
                <a16:creationId xmlns:a16="http://schemas.microsoft.com/office/drawing/2014/main" id="{D8BF9548-5F77-B576-D5FA-4593FD1E737F}"/>
              </a:ext>
            </a:extLst>
          </p:cNvPr>
          <p:cNvSpPr txBox="1"/>
          <p:nvPr/>
        </p:nvSpPr>
        <p:spPr>
          <a:xfrm>
            <a:off x="6047293" y="2517458"/>
            <a:ext cx="4490224" cy="1938992"/>
          </a:xfrm>
          <a:prstGeom prst="rect">
            <a:avLst/>
          </a:prstGeom>
          <a:noFill/>
        </p:spPr>
        <p:txBody>
          <a:bodyPr wrap="square" rtlCol="0">
            <a:spAutoFit/>
          </a:bodyPr>
          <a:lstStyle/>
          <a:p>
            <a:pPr algn="l">
              <a:lnSpc>
                <a:spcPct val="150000"/>
              </a:lnSpc>
              <a:buClr>
                <a:srgbClr val="008CCF"/>
              </a:buClr>
            </a:pPr>
            <a:r>
              <a:rPr lang="es-ES" sz="2400"/>
              <a:t>How to edit a data set</a:t>
            </a:r>
          </a:p>
          <a:p>
            <a:pPr marL="800100" lvl="1" indent="-342900">
              <a:lnSpc>
                <a:spcPct val="150000"/>
              </a:lnSpc>
              <a:buClr>
                <a:srgbClr val="008CCF"/>
              </a:buClr>
              <a:buFont typeface="Rubik" pitchFamily="2" charset="-79"/>
              <a:buChar char="•"/>
            </a:pPr>
            <a:r>
              <a:rPr lang="es-ES" sz="2400"/>
              <a:t>Adding sections</a:t>
            </a:r>
          </a:p>
          <a:p>
            <a:pPr marL="800100" lvl="1" indent="-342900">
              <a:buClr>
                <a:srgbClr val="008CCF"/>
              </a:buClr>
              <a:buFont typeface="Rubik" pitchFamily="2" charset="-79"/>
              <a:buChar char="•"/>
            </a:pPr>
            <a:r>
              <a:rPr lang="es-ES" sz="2400"/>
              <a:t>Arranging the data elements</a:t>
            </a:r>
          </a:p>
        </p:txBody>
      </p:sp>
      <p:grpSp>
        <p:nvGrpSpPr>
          <p:cNvPr id="51" name="Group 50">
            <a:extLst>
              <a:ext uri="{FF2B5EF4-FFF2-40B4-BE49-F238E27FC236}">
                <a16:creationId xmlns:a16="http://schemas.microsoft.com/office/drawing/2014/main" id="{9D74FB2C-11DF-DCB5-C97D-13394B2BFDD3}"/>
              </a:ext>
            </a:extLst>
          </p:cNvPr>
          <p:cNvGrpSpPr/>
          <p:nvPr/>
        </p:nvGrpSpPr>
        <p:grpSpPr>
          <a:xfrm>
            <a:off x="2090673" y="2517458"/>
            <a:ext cx="3544454" cy="3096189"/>
            <a:chOff x="3019425" y="1465898"/>
            <a:chExt cx="5727617" cy="5003249"/>
          </a:xfrm>
        </p:grpSpPr>
        <p:sp>
          <p:nvSpPr>
            <p:cNvPr id="53" name="Freeform: Shape 52">
              <a:extLst>
                <a:ext uri="{FF2B5EF4-FFF2-40B4-BE49-F238E27FC236}">
                  <a16:creationId xmlns:a16="http://schemas.microsoft.com/office/drawing/2014/main" id="{68306AFD-E122-D201-0155-E5908F1D78EB}"/>
                </a:ext>
              </a:extLst>
            </p:cNvPr>
            <p:cNvSpPr/>
            <p:nvPr/>
          </p:nvSpPr>
          <p:spPr>
            <a:xfrm>
              <a:off x="3019425" y="1465898"/>
              <a:ext cx="5727617" cy="5003249"/>
            </a:xfrm>
            <a:custGeom>
              <a:avLst/>
              <a:gdLst>
                <a:gd name="connsiteX0" fmla="*/ 5600345 w 5727617"/>
                <a:gd name="connsiteY0" fmla="*/ 0 h 5003249"/>
                <a:gd name="connsiteX1" fmla="*/ 130287 w 5727617"/>
                <a:gd name="connsiteY1" fmla="*/ 0 h 5003249"/>
                <a:gd name="connsiteX2" fmla="*/ 3015 w 5727617"/>
                <a:gd name="connsiteY2" fmla="*/ 127272 h 5003249"/>
                <a:gd name="connsiteX3" fmla="*/ 0 w 5727617"/>
                <a:gd name="connsiteY3" fmla="*/ 4892559 h 5003249"/>
                <a:gd name="connsiteX4" fmla="*/ 110690 w 5727617"/>
                <a:gd name="connsiteY4" fmla="*/ 5003249 h 5003249"/>
                <a:gd name="connsiteX5" fmla="*/ 5616855 w 5727617"/>
                <a:gd name="connsiteY5" fmla="*/ 5003249 h 5003249"/>
                <a:gd name="connsiteX6" fmla="*/ 5727618 w 5727617"/>
                <a:gd name="connsiteY6" fmla="*/ 4892559 h 5003249"/>
                <a:gd name="connsiteX7" fmla="*/ 5727618 w 5727617"/>
                <a:gd name="connsiteY7" fmla="*/ 127272 h 5003249"/>
                <a:gd name="connsiteX8" fmla="*/ 5600345 w 5727617"/>
                <a:gd name="connsiteY8" fmla="*/ 0 h 50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7617" h="5003249">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w="7174" cap="flat">
              <a:noFill/>
              <a:prstDash val="solid"/>
              <a:miter/>
            </a:ln>
          </p:spPr>
          <p:txBody>
            <a:bodyPr rtlCol="0" anchor="ctr"/>
            <a:lstStyle/>
            <a:p>
              <a:endParaRPr lang="es-ES"/>
            </a:p>
          </p:txBody>
        </p:sp>
        <p:grpSp>
          <p:nvGrpSpPr>
            <p:cNvPr id="55" name="Group 54">
              <a:extLst>
                <a:ext uri="{FF2B5EF4-FFF2-40B4-BE49-F238E27FC236}">
                  <a16:creationId xmlns:a16="http://schemas.microsoft.com/office/drawing/2014/main" id="{980C6823-8A95-D452-8F7A-8CA5AE8A99DA}"/>
                </a:ext>
              </a:extLst>
            </p:cNvPr>
            <p:cNvGrpSpPr/>
            <p:nvPr/>
          </p:nvGrpSpPr>
          <p:grpSpPr>
            <a:xfrm>
              <a:off x="3590888" y="1824062"/>
              <a:ext cx="4584690" cy="4286920"/>
              <a:chOff x="3660150" y="1836090"/>
              <a:chExt cx="4584690" cy="4286920"/>
            </a:xfrm>
          </p:grpSpPr>
          <p:grpSp>
            <p:nvGrpSpPr>
              <p:cNvPr id="57" name="Group 56">
                <a:extLst>
                  <a:ext uri="{FF2B5EF4-FFF2-40B4-BE49-F238E27FC236}">
                    <a16:creationId xmlns:a16="http://schemas.microsoft.com/office/drawing/2014/main" id="{7725AA75-5843-B324-66B2-114739269FFA}"/>
                  </a:ext>
                </a:extLst>
              </p:cNvPr>
              <p:cNvGrpSpPr/>
              <p:nvPr/>
            </p:nvGrpSpPr>
            <p:grpSpPr>
              <a:xfrm>
                <a:off x="3660150" y="1836090"/>
                <a:ext cx="2031990" cy="4286920"/>
                <a:chOff x="3660150" y="1830558"/>
                <a:chExt cx="2031990" cy="4286920"/>
              </a:xfrm>
            </p:grpSpPr>
            <p:sp>
              <p:nvSpPr>
                <p:cNvPr id="84" name="Freeform: Shape 83">
                  <a:extLst>
                    <a:ext uri="{FF2B5EF4-FFF2-40B4-BE49-F238E27FC236}">
                      <a16:creationId xmlns:a16="http://schemas.microsoft.com/office/drawing/2014/main" id="{999A40F0-F1CC-BDF4-1A25-58F1DCD40CAF}"/>
                    </a:ext>
                  </a:extLst>
                </p:cNvPr>
                <p:cNvSpPr/>
                <p:nvPr/>
              </p:nvSpPr>
              <p:spPr>
                <a:xfrm>
                  <a:off x="3660150" y="1830558"/>
                  <a:ext cx="2031990" cy="4286920"/>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85" name="!!org1">
                  <a:extLst>
                    <a:ext uri="{FF2B5EF4-FFF2-40B4-BE49-F238E27FC236}">
                      <a16:creationId xmlns:a16="http://schemas.microsoft.com/office/drawing/2014/main" id="{BD0D4B74-0B33-EC8A-E371-D1275CE6D7E2}"/>
                    </a:ext>
                  </a:extLst>
                </p:cNvPr>
                <p:cNvGrpSpPr/>
                <p:nvPr/>
              </p:nvGrpSpPr>
              <p:grpSpPr>
                <a:xfrm>
                  <a:off x="3882081" y="2386247"/>
                  <a:ext cx="1518606" cy="809573"/>
                  <a:chOff x="7485269" y="3333178"/>
                  <a:chExt cx="1034675" cy="551588"/>
                </a:xfrm>
              </p:grpSpPr>
              <p:grpSp>
                <p:nvGrpSpPr>
                  <p:cNvPr id="97" name="Graphic 9">
                    <a:extLst>
                      <a:ext uri="{FF2B5EF4-FFF2-40B4-BE49-F238E27FC236}">
                        <a16:creationId xmlns:a16="http://schemas.microsoft.com/office/drawing/2014/main" id="{E2920276-DC85-D5B0-E100-932FDC41C2AA}"/>
                      </a:ext>
                    </a:extLst>
                  </p:cNvPr>
                  <p:cNvGrpSpPr/>
                  <p:nvPr/>
                </p:nvGrpSpPr>
                <p:grpSpPr>
                  <a:xfrm>
                    <a:off x="7485269" y="3333178"/>
                    <a:ext cx="1034675" cy="551588"/>
                    <a:chOff x="7485269" y="3333178"/>
                    <a:chExt cx="1034675" cy="551588"/>
                  </a:xfrm>
                </p:grpSpPr>
                <p:sp>
                  <p:nvSpPr>
                    <p:cNvPr id="103" name="Freeform: Shape 102">
                      <a:extLst>
                        <a:ext uri="{FF2B5EF4-FFF2-40B4-BE49-F238E27FC236}">
                          <a16:creationId xmlns:a16="http://schemas.microsoft.com/office/drawing/2014/main" id="{9F6C04D5-EC92-8866-5E0C-218FF2085BD0}"/>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104" name="Freeform: Shape 103">
                      <a:extLst>
                        <a:ext uri="{FF2B5EF4-FFF2-40B4-BE49-F238E27FC236}">
                          <a16:creationId xmlns:a16="http://schemas.microsoft.com/office/drawing/2014/main" id="{ABDBBE7E-38E8-C496-5135-2F444754C0A3}"/>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105" name="Freeform: Shape 104">
                      <a:extLst>
                        <a:ext uri="{FF2B5EF4-FFF2-40B4-BE49-F238E27FC236}">
                          <a16:creationId xmlns:a16="http://schemas.microsoft.com/office/drawing/2014/main" id="{8E55BC00-34BE-D783-29F3-F340853768DF}"/>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98" name="Graphic 9">
                    <a:extLst>
                      <a:ext uri="{FF2B5EF4-FFF2-40B4-BE49-F238E27FC236}">
                        <a16:creationId xmlns:a16="http://schemas.microsoft.com/office/drawing/2014/main" id="{76EC8A9A-8825-4F7D-DC51-9C4ED3D41CC3}"/>
                      </a:ext>
                    </a:extLst>
                  </p:cNvPr>
                  <p:cNvGrpSpPr/>
                  <p:nvPr/>
                </p:nvGrpSpPr>
                <p:grpSpPr>
                  <a:xfrm>
                    <a:off x="7691729" y="3447623"/>
                    <a:ext cx="322697" cy="322697"/>
                    <a:chOff x="7691729" y="3447623"/>
                    <a:chExt cx="322697" cy="322697"/>
                  </a:xfrm>
                </p:grpSpPr>
                <p:sp>
                  <p:nvSpPr>
                    <p:cNvPr id="99" name="Freeform: Shape 98">
                      <a:extLst>
                        <a:ext uri="{FF2B5EF4-FFF2-40B4-BE49-F238E27FC236}">
                          <a16:creationId xmlns:a16="http://schemas.microsoft.com/office/drawing/2014/main" id="{D98EB9BC-B0FB-2146-307E-C87E7091BA2D}"/>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100" name="Freeform: Shape 99">
                      <a:extLst>
                        <a:ext uri="{FF2B5EF4-FFF2-40B4-BE49-F238E27FC236}">
                          <a16:creationId xmlns:a16="http://schemas.microsoft.com/office/drawing/2014/main" id="{7BE782E2-908E-5DC8-B151-8F3A8E7EAE65}"/>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101" name="Freeform: Shape 100">
                      <a:extLst>
                        <a:ext uri="{FF2B5EF4-FFF2-40B4-BE49-F238E27FC236}">
                          <a16:creationId xmlns:a16="http://schemas.microsoft.com/office/drawing/2014/main" id="{3ED45627-FE62-A418-A8BD-DA5766D1A17D}"/>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102" name="Freeform: Shape 101">
                      <a:extLst>
                        <a:ext uri="{FF2B5EF4-FFF2-40B4-BE49-F238E27FC236}">
                          <a16:creationId xmlns:a16="http://schemas.microsoft.com/office/drawing/2014/main" id="{D4EC374A-849C-6935-040F-9A51D4A8942B}"/>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86" name="!!cel2">
                  <a:extLst>
                    <a:ext uri="{FF2B5EF4-FFF2-40B4-BE49-F238E27FC236}">
                      <a16:creationId xmlns:a16="http://schemas.microsoft.com/office/drawing/2014/main" id="{E61B01A5-DE70-3755-E00B-9BDCD1D66D76}"/>
                    </a:ext>
                  </a:extLst>
                </p:cNvPr>
                <p:cNvGrpSpPr/>
                <p:nvPr/>
              </p:nvGrpSpPr>
              <p:grpSpPr>
                <a:xfrm>
                  <a:off x="3882081" y="3599261"/>
                  <a:ext cx="1518608" cy="809574"/>
                  <a:chOff x="7485269" y="3980878"/>
                  <a:chExt cx="1034675" cy="551588"/>
                </a:xfrm>
              </p:grpSpPr>
              <p:grpSp>
                <p:nvGrpSpPr>
                  <p:cNvPr id="88" name="Graphic 10">
                    <a:extLst>
                      <a:ext uri="{FF2B5EF4-FFF2-40B4-BE49-F238E27FC236}">
                        <a16:creationId xmlns:a16="http://schemas.microsoft.com/office/drawing/2014/main" id="{8B994780-6E32-7043-E295-59B78E9058B6}"/>
                      </a:ext>
                    </a:extLst>
                  </p:cNvPr>
                  <p:cNvGrpSpPr/>
                  <p:nvPr/>
                </p:nvGrpSpPr>
                <p:grpSpPr>
                  <a:xfrm>
                    <a:off x="7485269" y="3980878"/>
                    <a:ext cx="1034675" cy="551588"/>
                    <a:chOff x="7485269" y="3980878"/>
                    <a:chExt cx="1034675" cy="551588"/>
                  </a:xfrm>
                </p:grpSpPr>
                <p:sp>
                  <p:nvSpPr>
                    <p:cNvPr id="94" name="Freeform: Shape 93">
                      <a:extLst>
                        <a:ext uri="{FF2B5EF4-FFF2-40B4-BE49-F238E27FC236}">
                          <a16:creationId xmlns:a16="http://schemas.microsoft.com/office/drawing/2014/main" id="{79AC4C64-946C-BBF7-9788-3E0301CB660C}"/>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95" name="Freeform: Shape 94">
                      <a:extLst>
                        <a:ext uri="{FF2B5EF4-FFF2-40B4-BE49-F238E27FC236}">
                          <a16:creationId xmlns:a16="http://schemas.microsoft.com/office/drawing/2014/main" id="{A80032A8-2452-FBF6-9156-E4E58B4B85FC}"/>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96" name="Freeform: Shape 95">
                      <a:extLst>
                        <a:ext uri="{FF2B5EF4-FFF2-40B4-BE49-F238E27FC236}">
                          <a16:creationId xmlns:a16="http://schemas.microsoft.com/office/drawing/2014/main" id="{80BAB02D-40FE-641E-AF79-EA322ABB8E94}"/>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89" name="Graphic 10">
                    <a:extLst>
                      <a:ext uri="{FF2B5EF4-FFF2-40B4-BE49-F238E27FC236}">
                        <a16:creationId xmlns:a16="http://schemas.microsoft.com/office/drawing/2014/main" id="{7F3013BD-25F8-6B0E-7DC1-A2F044586155}"/>
                      </a:ext>
                    </a:extLst>
                  </p:cNvPr>
                  <p:cNvGrpSpPr/>
                  <p:nvPr/>
                </p:nvGrpSpPr>
                <p:grpSpPr>
                  <a:xfrm>
                    <a:off x="7691729" y="4095323"/>
                    <a:ext cx="322697" cy="322697"/>
                    <a:chOff x="7691729" y="4095323"/>
                    <a:chExt cx="322697" cy="322697"/>
                  </a:xfrm>
                </p:grpSpPr>
                <p:sp>
                  <p:nvSpPr>
                    <p:cNvPr id="90" name="Freeform: Shape 89">
                      <a:extLst>
                        <a:ext uri="{FF2B5EF4-FFF2-40B4-BE49-F238E27FC236}">
                          <a16:creationId xmlns:a16="http://schemas.microsoft.com/office/drawing/2014/main" id="{B5CFF866-6094-ACE7-6F6F-985889602603}"/>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91" name="Freeform: Shape 90">
                      <a:extLst>
                        <a:ext uri="{FF2B5EF4-FFF2-40B4-BE49-F238E27FC236}">
                          <a16:creationId xmlns:a16="http://schemas.microsoft.com/office/drawing/2014/main" id="{511A1E80-2EB3-1B72-F8D7-9B2CBA0A01B6}"/>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92" name="Freeform: Shape 91">
                      <a:extLst>
                        <a:ext uri="{FF2B5EF4-FFF2-40B4-BE49-F238E27FC236}">
                          <a16:creationId xmlns:a16="http://schemas.microsoft.com/office/drawing/2014/main" id="{50D4A1B2-D62D-14AF-9759-E1B74DAE93BB}"/>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93" name="Freeform: Shape 92">
                      <a:extLst>
                        <a:ext uri="{FF2B5EF4-FFF2-40B4-BE49-F238E27FC236}">
                          <a16:creationId xmlns:a16="http://schemas.microsoft.com/office/drawing/2014/main" id="{143002D3-ACEB-B53D-E425-FE3AD90426D8}"/>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87" name="!!bl1">
                  <a:extLst>
                    <a:ext uri="{FF2B5EF4-FFF2-40B4-BE49-F238E27FC236}">
                      <a16:creationId xmlns:a16="http://schemas.microsoft.com/office/drawing/2014/main" id="{9FAE1AF6-3DF9-3FA1-D7CF-FA065A83A0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61" name="Group 60">
                <a:extLst>
                  <a:ext uri="{FF2B5EF4-FFF2-40B4-BE49-F238E27FC236}">
                    <a16:creationId xmlns:a16="http://schemas.microsoft.com/office/drawing/2014/main" id="{04C5CD04-7418-EF6D-C164-32652342D3B2}"/>
                  </a:ext>
                </a:extLst>
              </p:cNvPr>
              <p:cNvGrpSpPr/>
              <p:nvPr/>
            </p:nvGrpSpPr>
            <p:grpSpPr>
              <a:xfrm>
                <a:off x="6212850" y="1836090"/>
                <a:ext cx="2031990" cy="4286920"/>
                <a:chOff x="6212850" y="1841622"/>
                <a:chExt cx="2031990" cy="4286920"/>
              </a:xfrm>
            </p:grpSpPr>
            <p:sp>
              <p:nvSpPr>
                <p:cNvPr id="62" name="Freeform: Shape 61">
                  <a:extLst>
                    <a:ext uri="{FF2B5EF4-FFF2-40B4-BE49-F238E27FC236}">
                      <a16:creationId xmlns:a16="http://schemas.microsoft.com/office/drawing/2014/main" id="{2743FF79-F618-D4D9-22FF-7F61D81AEBE0}"/>
                    </a:ext>
                  </a:extLst>
                </p:cNvPr>
                <p:cNvSpPr/>
                <p:nvPr/>
              </p:nvSpPr>
              <p:spPr>
                <a:xfrm>
                  <a:off x="6212850" y="1841622"/>
                  <a:ext cx="2031990" cy="4286920"/>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63" name="!!org1">
                  <a:extLst>
                    <a:ext uri="{FF2B5EF4-FFF2-40B4-BE49-F238E27FC236}">
                      <a16:creationId xmlns:a16="http://schemas.microsoft.com/office/drawing/2014/main" id="{1083350B-1D05-6EC3-C028-C2D9C7890FB4}"/>
                    </a:ext>
                  </a:extLst>
                </p:cNvPr>
                <p:cNvGrpSpPr/>
                <p:nvPr/>
              </p:nvGrpSpPr>
              <p:grpSpPr>
                <a:xfrm>
                  <a:off x="6434781" y="2397311"/>
                  <a:ext cx="1518606" cy="809573"/>
                  <a:chOff x="7485269" y="3333178"/>
                  <a:chExt cx="1034675" cy="551588"/>
                </a:xfrm>
              </p:grpSpPr>
              <p:grpSp>
                <p:nvGrpSpPr>
                  <p:cNvPr id="75" name="Graphic 9">
                    <a:extLst>
                      <a:ext uri="{FF2B5EF4-FFF2-40B4-BE49-F238E27FC236}">
                        <a16:creationId xmlns:a16="http://schemas.microsoft.com/office/drawing/2014/main" id="{1E314C73-78B9-62E5-B76F-3D2ECE489F6B}"/>
                      </a:ext>
                    </a:extLst>
                  </p:cNvPr>
                  <p:cNvGrpSpPr/>
                  <p:nvPr/>
                </p:nvGrpSpPr>
                <p:grpSpPr>
                  <a:xfrm>
                    <a:off x="7485269" y="3333178"/>
                    <a:ext cx="1034675" cy="551588"/>
                    <a:chOff x="7485269" y="3333178"/>
                    <a:chExt cx="1034675" cy="551588"/>
                  </a:xfrm>
                </p:grpSpPr>
                <p:sp>
                  <p:nvSpPr>
                    <p:cNvPr id="81" name="Freeform: Shape 80">
                      <a:extLst>
                        <a:ext uri="{FF2B5EF4-FFF2-40B4-BE49-F238E27FC236}">
                          <a16:creationId xmlns:a16="http://schemas.microsoft.com/office/drawing/2014/main" id="{1250438F-EB1A-092C-C855-10B7A04F88EC}"/>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BD04D8D1-F163-ACA8-DC8B-2F4855F2D009}"/>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83" name="Freeform: Shape 82">
                      <a:extLst>
                        <a:ext uri="{FF2B5EF4-FFF2-40B4-BE49-F238E27FC236}">
                          <a16:creationId xmlns:a16="http://schemas.microsoft.com/office/drawing/2014/main" id="{268C357D-7491-8B47-AB7C-6620DEE731D7}"/>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76" name="Graphic 9">
                    <a:extLst>
                      <a:ext uri="{FF2B5EF4-FFF2-40B4-BE49-F238E27FC236}">
                        <a16:creationId xmlns:a16="http://schemas.microsoft.com/office/drawing/2014/main" id="{A3C9F8CD-75BF-AA49-7802-4033D2E74ACA}"/>
                      </a:ext>
                    </a:extLst>
                  </p:cNvPr>
                  <p:cNvGrpSpPr/>
                  <p:nvPr/>
                </p:nvGrpSpPr>
                <p:grpSpPr>
                  <a:xfrm>
                    <a:off x="7691729" y="3447623"/>
                    <a:ext cx="322697" cy="322697"/>
                    <a:chOff x="7691729" y="3447623"/>
                    <a:chExt cx="322697" cy="322697"/>
                  </a:xfrm>
                </p:grpSpPr>
                <p:sp>
                  <p:nvSpPr>
                    <p:cNvPr id="77" name="Freeform: Shape 76">
                      <a:extLst>
                        <a:ext uri="{FF2B5EF4-FFF2-40B4-BE49-F238E27FC236}">
                          <a16:creationId xmlns:a16="http://schemas.microsoft.com/office/drawing/2014/main" id="{636B7C27-A843-82B8-C67B-9A1CA43CA143}"/>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78" name="Freeform: Shape 77">
                      <a:extLst>
                        <a:ext uri="{FF2B5EF4-FFF2-40B4-BE49-F238E27FC236}">
                          <a16:creationId xmlns:a16="http://schemas.microsoft.com/office/drawing/2014/main" id="{5B25EADA-6320-B60A-AA7B-9F7578380CE1}"/>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71E8F77F-B039-83BD-D226-87BA641BD970}"/>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31282DFE-89A6-50DC-D051-147A45322B75}"/>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64" name="!!cel2">
                  <a:extLst>
                    <a:ext uri="{FF2B5EF4-FFF2-40B4-BE49-F238E27FC236}">
                      <a16:creationId xmlns:a16="http://schemas.microsoft.com/office/drawing/2014/main" id="{18BAF98E-B9F5-76EC-A2FC-841B8D873291}"/>
                    </a:ext>
                  </a:extLst>
                </p:cNvPr>
                <p:cNvGrpSpPr/>
                <p:nvPr/>
              </p:nvGrpSpPr>
              <p:grpSpPr>
                <a:xfrm>
                  <a:off x="6434781" y="3610325"/>
                  <a:ext cx="1518608" cy="809574"/>
                  <a:chOff x="7485269" y="3980878"/>
                  <a:chExt cx="1034675" cy="551588"/>
                </a:xfrm>
              </p:grpSpPr>
              <p:grpSp>
                <p:nvGrpSpPr>
                  <p:cNvPr id="66" name="Graphic 10">
                    <a:extLst>
                      <a:ext uri="{FF2B5EF4-FFF2-40B4-BE49-F238E27FC236}">
                        <a16:creationId xmlns:a16="http://schemas.microsoft.com/office/drawing/2014/main" id="{B233EDA5-E7DF-D957-A440-25C0DC9FC65E}"/>
                      </a:ext>
                    </a:extLst>
                  </p:cNvPr>
                  <p:cNvGrpSpPr/>
                  <p:nvPr/>
                </p:nvGrpSpPr>
                <p:grpSpPr>
                  <a:xfrm>
                    <a:off x="7485269" y="3980878"/>
                    <a:ext cx="1034675" cy="551588"/>
                    <a:chOff x="7485269" y="3980878"/>
                    <a:chExt cx="1034675" cy="551588"/>
                  </a:xfrm>
                </p:grpSpPr>
                <p:sp>
                  <p:nvSpPr>
                    <p:cNvPr id="72" name="Freeform: Shape 71">
                      <a:extLst>
                        <a:ext uri="{FF2B5EF4-FFF2-40B4-BE49-F238E27FC236}">
                          <a16:creationId xmlns:a16="http://schemas.microsoft.com/office/drawing/2014/main" id="{B0654AB0-3801-B8DA-1967-BB98D743BC61}"/>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73" name="Freeform: Shape 72">
                      <a:extLst>
                        <a:ext uri="{FF2B5EF4-FFF2-40B4-BE49-F238E27FC236}">
                          <a16:creationId xmlns:a16="http://schemas.microsoft.com/office/drawing/2014/main" id="{AD5BC78A-8696-0611-FC4A-DA3F3B6F49BB}"/>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74" name="Freeform: Shape 73">
                      <a:extLst>
                        <a:ext uri="{FF2B5EF4-FFF2-40B4-BE49-F238E27FC236}">
                          <a16:creationId xmlns:a16="http://schemas.microsoft.com/office/drawing/2014/main" id="{E91E8D37-0D25-1F8D-F81F-F486271C51C2}"/>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67" name="Graphic 10">
                    <a:extLst>
                      <a:ext uri="{FF2B5EF4-FFF2-40B4-BE49-F238E27FC236}">
                        <a16:creationId xmlns:a16="http://schemas.microsoft.com/office/drawing/2014/main" id="{02097D5C-F0EA-327A-31D5-6C1572491190}"/>
                      </a:ext>
                    </a:extLst>
                  </p:cNvPr>
                  <p:cNvGrpSpPr/>
                  <p:nvPr/>
                </p:nvGrpSpPr>
                <p:grpSpPr>
                  <a:xfrm>
                    <a:off x="7691729" y="4095323"/>
                    <a:ext cx="322697" cy="322697"/>
                    <a:chOff x="7691729" y="4095323"/>
                    <a:chExt cx="322697" cy="322697"/>
                  </a:xfrm>
                </p:grpSpPr>
                <p:sp>
                  <p:nvSpPr>
                    <p:cNvPr id="68" name="Freeform: Shape 67">
                      <a:extLst>
                        <a:ext uri="{FF2B5EF4-FFF2-40B4-BE49-F238E27FC236}">
                          <a16:creationId xmlns:a16="http://schemas.microsoft.com/office/drawing/2014/main" id="{861E0A7C-86E9-073B-58D8-4C1A98C0F6EF}"/>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69" name="Freeform: Shape 68">
                      <a:extLst>
                        <a:ext uri="{FF2B5EF4-FFF2-40B4-BE49-F238E27FC236}">
                          <a16:creationId xmlns:a16="http://schemas.microsoft.com/office/drawing/2014/main" id="{9D340702-1EE3-EC63-03A8-86A0B6E2350C}"/>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70" name="Freeform: Shape 69">
                      <a:extLst>
                        <a:ext uri="{FF2B5EF4-FFF2-40B4-BE49-F238E27FC236}">
                          <a16:creationId xmlns:a16="http://schemas.microsoft.com/office/drawing/2014/main" id="{3A2CF74C-CBE6-A2C5-635B-A8664F4CD6CC}"/>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71" name="Freeform: Shape 70">
                      <a:extLst>
                        <a:ext uri="{FF2B5EF4-FFF2-40B4-BE49-F238E27FC236}">
                          <a16:creationId xmlns:a16="http://schemas.microsoft.com/office/drawing/2014/main" id="{D3941D9A-8235-BD8A-1EDF-94EA3505295A}"/>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65" name="!!bl1">
                  <a:extLst>
                    <a:ext uri="{FF2B5EF4-FFF2-40B4-BE49-F238E27FC236}">
                      <a16:creationId xmlns:a16="http://schemas.microsoft.com/office/drawing/2014/main" id="{59CBEF3A-8992-BD7C-9430-A1C08E010B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106" name="TextBox 105">
            <a:extLst>
              <a:ext uri="{FF2B5EF4-FFF2-40B4-BE49-F238E27FC236}">
                <a16:creationId xmlns:a16="http://schemas.microsoft.com/office/drawing/2014/main" id="{0A816AD4-F889-9B32-773D-ABAC3FD7535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spd="slow" p14:dur="2000" advClick="0" advTm="13824"/>
    </mc:Choice>
    <mc:Fallback xmlns="">
      <p:transition spd="slow" advClick="0" advTm="138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F6D2A1D9-5C74-73BD-9578-3591359F9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custDataLst>
      <p:tags r:id="rId1"/>
    </p:custDataLst>
    <p:extLst>
      <p:ext uri="{BB962C8B-B14F-4D97-AF65-F5344CB8AC3E}">
        <p14:creationId xmlns:p14="http://schemas.microsoft.com/office/powerpoint/2010/main" val="2503979363"/>
      </p:ext>
    </p:extLst>
  </p:cSld>
  <p:clrMapOvr>
    <a:masterClrMapping/>
  </p:clrMapOvr>
  <mc:AlternateContent xmlns:mc="http://schemas.openxmlformats.org/markup-compatibility/2006" xmlns:p14="http://schemas.microsoft.com/office/powerpoint/2010/main">
    <mc:Choice Requires="p14">
      <p:transition spd="slow" p14:dur="2000" advTm="10248"/>
    </mc:Choice>
    <mc:Fallback xmlns="">
      <p:transition spd="slow" advTm="102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C457A-E99E-DD25-2F59-4A1FCB635D13}"/>
              </a:ext>
            </a:extLst>
          </p:cNvPr>
          <p:cNvSpPr txBox="1"/>
          <p:nvPr/>
        </p:nvSpPr>
        <p:spPr>
          <a:xfrm>
            <a:off x="5227092" y="3198167"/>
            <a:ext cx="1042273" cy="461665"/>
          </a:xfrm>
          <a:prstGeom prst="rect">
            <a:avLst/>
          </a:prstGeom>
          <a:noFill/>
        </p:spPr>
        <p:txBody>
          <a:bodyPr wrap="none" rtlCol="0">
            <a:spAutoFit/>
          </a:bodyPr>
          <a:lstStyle/>
          <a:p>
            <a:pPr algn="l">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spd="slow" p14:dur="2000" advClick="0" advTm="118998"/>
    </mc:Choice>
    <mc:Fallback xmlns="">
      <p:transition spd="slow" advClick="0" advTm="1189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a:r>
              <a:rPr lang="en-NO" dirty="0"/>
              <a:t>Summary</a:t>
            </a:r>
          </a:p>
        </p:txBody>
      </p:sp>
      <p:sp>
        <p:nvSpPr>
          <p:cNvPr id="5" name="TextBox 4">
            <a:extLst>
              <a:ext uri="{FF2B5EF4-FFF2-40B4-BE49-F238E27FC236}">
                <a16:creationId xmlns:a16="http://schemas.microsoft.com/office/drawing/2014/main" id="{13622BBB-E2FC-2177-103F-6A093C873818}"/>
              </a:ext>
            </a:extLst>
          </p:cNvPr>
          <p:cNvSpPr txBox="1"/>
          <p:nvPr/>
        </p:nvSpPr>
        <p:spPr>
          <a:xfrm>
            <a:off x="2255520" y="1797600"/>
            <a:ext cx="9563100" cy="4296369"/>
          </a:xfrm>
          <a:prstGeom prst="rect">
            <a:avLst/>
          </a:prstGeom>
          <a:noFill/>
        </p:spPr>
        <p:txBody>
          <a:bodyPr wrap="square" rtlCol="0">
            <a:spAutoFit/>
          </a:bodyPr>
          <a:lstStyle/>
          <a:p>
            <a:pPr marL="457200" indent="-457200" algn="l">
              <a:lnSpc>
                <a:spcPts val="3300"/>
              </a:lnSpc>
              <a:buClr>
                <a:srgbClr val="008CCF"/>
              </a:buClr>
              <a:buAutoNum type="arabicPeriod"/>
            </a:pPr>
            <a:r>
              <a:rPr lang="en-US" sz="2400" dirty="0"/>
              <a:t>O</a:t>
            </a:r>
            <a:r>
              <a:rPr lang="en-NO" sz="2400" dirty="0"/>
              <a:t>pen the </a:t>
            </a:r>
            <a:r>
              <a:rPr lang="en-NO" sz="2400" dirty="0">
                <a:latin typeface="+mj-lt"/>
              </a:rPr>
              <a:t>Maintenance</a:t>
            </a:r>
            <a:r>
              <a:rPr lang="en-NO" sz="2400" dirty="0"/>
              <a:t> app</a:t>
            </a:r>
          </a:p>
          <a:p>
            <a:pPr marL="457200" indent="-457200" algn="l">
              <a:lnSpc>
                <a:spcPts val="3300"/>
              </a:lnSpc>
              <a:buClr>
                <a:srgbClr val="008CCF"/>
              </a:buClr>
              <a:buAutoNum type="arabicPeriod"/>
            </a:pPr>
            <a:r>
              <a:rPr lang="en-US" sz="2400" dirty="0"/>
              <a:t>Navigate to</a:t>
            </a:r>
            <a:r>
              <a:rPr lang="en-NO" sz="2400" dirty="0"/>
              <a:t> the </a:t>
            </a:r>
            <a:r>
              <a:rPr lang="en-NO" sz="2400" dirty="0">
                <a:latin typeface="+mj-lt"/>
              </a:rPr>
              <a:t>data set tab </a:t>
            </a:r>
          </a:p>
          <a:p>
            <a:pPr marL="457200" indent="-457200" algn="l">
              <a:lnSpc>
                <a:spcPts val="3300"/>
              </a:lnSpc>
              <a:buClr>
                <a:srgbClr val="008CCF"/>
              </a:buClr>
              <a:buAutoNum type="arabicPeriod"/>
            </a:pPr>
            <a:r>
              <a:rPr lang="en-US" sz="2400" dirty="0"/>
              <a:t>Select </a:t>
            </a:r>
            <a:r>
              <a:rPr lang="en-US" sz="2400" dirty="0">
                <a:latin typeface="+mj-lt"/>
              </a:rPr>
              <a:t>data set </a:t>
            </a:r>
            <a:r>
              <a:rPr lang="en-US" sz="2400" dirty="0"/>
              <a:t>from the left side menu</a:t>
            </a:r>
          </a:p>
          <a:p>
            <a:pPr marL="457200" indent="-457200" algn="l">
              <a:lnSpc>
                <a:spcPts val="3300"/>
              </a:lnSpc>
              <a:buClr>
                <a:srgbClr val="008CCF"/>
              </a:buClr>
              <a:buAutoNum type="arabicPeriod"/>
            </a:pPr>
            <a:r>
              <a:rPr lang="es-ES" sz="2400" dirty="0"/>
              <a:t>S</a:t>
            </a:r>
            <a:r>
              <a:rPr lang="en-NO" sz="2400" dirty="0"/>
              <a:t>elect the dataset you want to edit</a:t>
            </a:r>
          </a:p>
          <a:p>
            <a:pPr marL="457200" indent="-457200" algn="l">
              <a:lnSpc>
                <a:spcPts val="3300"/>
              </a:lnSpc>
              <a:buClr>
                <a:srgbClr val="008CCF"/>
              </a:buClr>
              <a:buAutoNum type="arabicPeriod"/>
            </a:pPr>
            <a:r>
              <a:rPr lang="en-US" sz="2400" dirty="0"/>
              <a:t>Select </a:t>
            </a:r>
            <a:r>
              <a:rPr lang="en-US" sz="2400" dirty="0">
                <a:latin typeface="+mj-lt"/>
              </a:rPr>
              <a:t>manage sections</a:t>
            </a:r>
            <a:endParaRPr lang="en-NO" sz="2400" dirty="0">
              <a:latin typeface="+mj-lt"/>
            </a:endParaRPr>
          </a:p>
          <a:p>
            <a:pPr marL="457200" indent="-457200">
              <a:lnSpc>
                <a:spcPts val="3300"/>
              </a:lnSpc>
              <a:buClr>
                <a:srgbClr val="008CCF"/>
              </a:buClr>
              <a:buAutoNum type="arabicPeriod"/>
            </a:pPr>
            <a:r>
              <a:rPr lang="en-US" sz="2400" dirty="0"/>
              <a:t>Click the </a:t>
            </a:r>
            <a:r>
              <a:rPr lang="en-US" sz="2400" dirty="0">
                <a:latin typeface="+mj-lt"/>
              </a:rPr>
              <a:t>+</a:t>
            </a:r>
            <a:r>
              <a:rPr lang="en-US" sz="2400" dirty="0"/>
              <a:t> icon</a:t>
            </a:r>
            <a:endParaRPr lang="en-NO" sz="2400" dirty="0"/>
          </a:p>
          <a:p>
            <a:pPr marL="457200" indent="-457200">
              <a:lnSpc>
                <a:spcPts val="3300"/>
              </a:lnSpc>
              <a:buClr>
                <a:srgbClr val="008CCF"/>
              </a:buClr>
              <a:buAutoNum type="arabicPeriod"/>
            </a:pPr>
            <a:r>
              <a:rPr lang="en-US" sz="2400" dirty="0"/>
              <a:t>Enter the </a:t>
            </a:r>
            <a:r>
              <a:rPr lang="en-US" sz="2400" dirty="0">
                <a:latin typeface="+mj-lt"/>
              </a:rPr>
              <a:t>section name </a:t>
            </a:r>
            <a:endParaRPr lang="en-US" sz="2400" dirty="0"/>
          </a:p>
          <a:p>
            <a:pPr marL="457200" indent="-457200">
              <a:lnSpc>
                <a:spcPts val="3300"/>
              </a:lnSpc>
              <a:buClr>
                <a:srgbClr val="008CCF"/>
              </a:buClr>
              <a:buAutoNum type="arabicPeriod"/>
            </a:pPr>
            <a:r>
              <a:rPr lang="en-US" sz="2400" dirty="0"/>
              <a:t>Assign data elements </a:t>
            </a:r>
          </a:p>
          <a:p>
            <a:pPr marL="457200" indent="-457200">
              <a:lnSpc>
                <a:spcPts val="3300"/>
              </a:lnSpc>
              <a:buClr>
                <a:srgbClr val="008CCF"/>
              </a:buClr>
              <a:buAutoNum type="arabicPeriod"/>
            </a:pPr>
            <a:r>
              <a:rPr lang="en-US" sz="2400" dirty="0"/>
              <a:t>Click </a:t>
            </a:r>
            <a:r>
              <a:rPr lang="en-US" sz="2400" dirty="0">
                <a:latin typeface="+mj-lt"/>
              </a:rPr>
              <a:t>save</a:t>
            </a:r>
          </a:p>
          <a:p>
            <a:pPr marL="457200" indent="-457200">
              <a:lnSpc>
                <a:spcPts val="3300"/>
              </a:lnSpc>
              <a:buClr>
                <a:srgbClr val="008CCF"/>
              </a:buClr>
              <a:buAutoNum type="arabicPeriod"/>
            </a:pPr>
            <a:r>
              <a:rPr lang="en-US" sz="2400" dirty="0"/>
              <a:t>Repeat the process for each section</a:t>
            </a:r>
            <a:endParaRPr lang="en-NO" sz="2400" dirty="0"/>
          </a:p>
        </p:txBody>
      </p:sp>
      <p:sp>
        <p:nvSpPr>
          <p:cNvPr id="3" name="TextBox 2">
            <a:extLst>
              <a:ext uri="{FF2B5EF4-FFF2-40B4-BE49-F238E27FC236}">
                <a16:creationId xmlns:a16="http://schemas.microsoft.com/office/drawing/2014/main" id="{6EF14607-F41A-828E-4516-23CBD380D7AC}"/>
              </a:ext>
            </a:extLst>
          </p:cNvPr>
          <p:cNvSpPr txBox="1"/>
          <p:nvPr/>
        </p:nvSpPr>
        <p:spPr>
          <a:xfrm>
            <a:off x="2133600" y="1204762"/>
            <a:ext cx="7307580" cy="461665"/>
          </a:xfrm>
          <a:prstGeom prst="rect">
            <a:avLst/>
          </a:prstGeom>
          <a:noFill/>
        </p:spPr>
        <p:txBody>
          <a:bodyPr wrap="square" rtlCol="0">
            <a:spAutoFit/>
          </a:bodyPr>
          <a:lstStyle/>
          <a:p>
            <a:pPr algn="l">
              <a:buClr>
                <a:srgbClr val="008CCF"/>
              </a:buClr>
            </a:pPr>
            <a:r>
              <a:rPr lang="es-ES" sz="2400"/>
              <a:t>To change a default form into a section form:</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spd="slow" p14:dur="2000" advClick="0" advTm="38490"/>
    </mc:Choice>
    <mc:Fallback xmlns="">
      <p:transition spd="slow" advClick="0" advTm="384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fade">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fade">
                                      <p:cBhvr>
                                        <p:cTn id="5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ULTRA_SCORM_COURCE_TITLE" val="5.1.5 Creating a data set - Sections"/>
  <p:tag name="ISPRING_PRESENTATION_TITLE" val="5.1.5 Creating a data set - Sec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TUL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NQ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01C+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NNQ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01C+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NNQ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TUL5UlBOzImkAAABuAAAAHAAAAHVuaXZlcnNhbC9sb2NhbF9zZXR0aW5ncy54bWwNzDEOgzAMQNGdU1jeKe3WgcDGVpbSA1jERZEcG5GA4PZk+8PTb/szChy8pWDq8PV4IrDO5oMuDn/TUL8RUib1JKbsUA2h76pWbCb5cs4FJliFLt4mjiUyjxSLHHYRqOFTXv/AHpuuugFQSwMEFAACAAgA01C+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01C+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NNQvlQGoq6pcgYAACYZAAAdAAAAAAAAAAEAAAAAAOARAAB1bml2ZXJzYWwvY29tbW9uX21lc3NhZ2VzLmxuZ1BLAQIAABQAAgAIANNQvlQVHmAbowAAAH8BAAAuAAAAAAAAAAEAAAAAAI0YAAB1bml2ZXJzYWwvcGxheWJhY2tfYW5kX25hdmlnYXRpb25fc2V0dGluZ3MueG1sUEsBAgAAFAACAAgA01C+VFmBjoFRBAAA3BUAACcAAAAAAAAAAQAAAAAAfBkAAHVuaXZlcnNhbC9mbGFzaF9wdWJsaXNoaW5nX3NldHRpbmdzLnhtbFBLAQIAABQAAgAIANNQvlSh04FOhgMAAOAMAAAhAAAAAAAAAAEAAAAAABIeAAB1bml2ZXJzYWwvZmxhc2hfc2tpbl9zZXR0aW5ncy54bWxQSwECAAAUAAIACADTUL5UkUoaz0wEAABmFQAAJgAAAAAAAAABAAAAAADXIQAAdW5pdmVyc2FsL2h0bWxfcHVibGlzaGluZ19zZXR0aW5ncy54bWxQSwECAAAUAAIACADTUL5U603iqcMBAACLBgAAIQAAAAAAAAABAAAAAABnJgAAdW5pdmVyc2FsL2h0bWxfc2tpbl9zZXR0aW5ncy5qc29uUEsBAgAAFAACAAgA01C+VJQTsyJpAAAAbgAAABwAAAAAAAAAAQAAAAAAaSgAAHVuaXZlcnNhbC9sb2NhbF9zZXR0aW5ncy54bWxQSwECAAAUAAIACADTUL5UB/ApiUsTAABVMQAAFwAAAAAAAAAAAAAAAAAMKQAAdW5pdmVyc2FsL3VuaXZlcnNhbC5wbmdQSwECAAAUAAIACADTUL5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FLASHSPRING_ZOOM_TAG" val="58"/>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5 Creating a data set - Sections&quot;,&quot;onlineDestinationFolderId&quot;:&quot;e6e68040-dc38-11ec-830e-4a97c9d21da0&quot;,&quot;onlineDestinationUrl&quot;:&quot;dhis2-academy.ispring.com&quot;,&quot;uploadSources&quot;:true}}"/>
  <p:tag name="ISPRING_SCREEN_RECS_UPDATED" val="D:\DHIS2_Projects\DHIS2Fundamentals2.0\DHIS2Customization\iSpring\5.1.5 Creating a data set - Sections\5.1.5 CreatingADataset_Sections (1)"/>
  <p:tag name="ISPRING_RESOURCE_FOLDER" val="D:\DHIS2_Projects\DHIS2Fundamentals2.0\DHIS2Customization\iSpring\5.1.5 Creating a data set - Sections\5.1.5 CreatingADataset_Sections (1)"/>
  <p:tag name="ISPRING_PRESENTATION_PATH" val="D:\DHIS2_Projects\DHIS2Fundamentals2.0\DHIS2Customization\iSpring\5.1.5 Creating a data set - Sections\5.1.5 CreatingADataset_Sections (1).pptx"/>
  <p:tag name="ISPRING_PRESENTATION_INFO_2" val="&lt;?xml version=&quot;1.0&quot; encoding=&quot;UTF-8&quot; standalone=&quot;no&quot; ?&gt;&#10;&lt;presentation2&gt;&#10;&#10;  &lt;slides&gt;&#10;    &lt;slide id=&quot;{12F7EEC1-45E9-49E4-9CF6-B59A109B709A}&quot; pptId=&quot;299&quot;/&gt;&#10;    &lt;slide id=&quot;{967EE14E-0400-4812-A914-71E1A586E4A2}&quot; pptId=&quot;300&quot;/&gt;&#10;    &lt;slide id=&quot;{E6A9A1C6-0FFE-43DE-9762-07451709CF07}&quot; pptId=&quot;305&quot;/&gt;&#10;    &lt;slide id=&quot;{B896DAEE-9F25-4239-88F3-D73B9EC26E7F}&quot; pptId=&quot;303&quot;/&gt;&#10;    &lt;slide id=&quot;{80AF8E2C-B3B1-445E-BC44-BECAB662AB3D}&quot; pptId=&quot;304&quot;/&gt;&#10;    &lt;slide id=&quot;{9621A8A1-28E6-4BB9-B74D-FEA189CA05DB}&quot; pptId=&quot;272&quot;/&gt;&#10;  &lt;/slides&gt;&#10;&#10;  &lt;narration&gt;&#10;    &lt;audioTracks&gt;&#10;      &lt;audioTrack muted=&quot;false&quot; name=&quot;Intro&quot; resource=&quot;86c6c6a3&quot; slideId=&quot;{12F7EEC1-45E9-49E4-9CF6-B59A109B709A}&quot; startTime=&quot;0&quot; stepIndex=&quot;0&quot; volume=&quot;1&quot;&gt;&#10;        &lt;audio channels=&quot;2&quot; format=&quot;fltp&quot; sampleRate=&quot;44100&quot;/&gt;&#10;      &lt;/audioTrack&gt;&#10;      &lt;audioTrack muted=&quot;false&quot; name=&quot;outro&quot; resource=&quot;afd11c86&quot; slideId=&quot;{9621A8A1-28E6-4BB9-B74D-FEA189CA05DB}&quot; startTime=&quot;0&quot; stepIndex=&quot;0&quot; volume=&quot;1&quot;&gt;&#10;        &lt;audio channels=&quot;2&quot; format=&quot;fltp&quot; sampleRate=&quot;44100&quot;/&gt;&#10;      &lt;/audioTrack&gt;&#10;      &lt;audioTrack muted=&quot;false&quot; name=&quot;Slide 2&quot; resource=&quot;5cab3a09&quot; slideId=&quot;{967EE14E-0400-4812-A914-71E1A586E4A2}&quot; startTime=&quot;0&quot; stepIndex=&quot;0&quot; volume=&quot;1&quot;&gt;&#10;        &lt;audio channels=&quot;2&quot; format=&quot;fltp&quot; sampleRate=&quot;48000&quot;/&gt;&#10;      &lt;/audioTrack&gt;&#10;      &lt;audioTrack muted=&quot;false&quot; name=&quot;Slide 3&quot; resource=&quot;1422bb4d&quot; slideId=&quot;{E6A9A1C6-0FFE-43DE-9762-07451709CF07}&quot; startTime=&quot;0&quot; stepIndex=&quot;0&quot; volume=&quot;1&quot;&gt;&#10;        &lt;audio channels=&quot;2&quot; format=&quot;fltp&quot; sampleRate=&quot;48000&quot;/&gt;&#10;      &lt;/audioTrack&gt;&#10;      &lt;audioTrack muted=&quot;false&quot; name=&quot;Slide 5_V2&quot; resource=&quot;43d359f7&quot; slideId=&quot;{80AF8E2C-B3B1-445E-BC44-BECAB662AB3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2F7EEC1-45E9-49E4-9CF6-B59A109B709A}"/>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13.824"/>
  <p:tag name="TIMING" val="|2.125|5.879|1.934"/>
  <p:tag name="ISPRING_SLIDE_ID_2" val="{967EE14E-0400-4812-A914-71E1A586E4A2}"/>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BD76BC6-0152-4CF1-8FB1-C84477E7547A}:305"/>
  <p:tag name="GENSWF_ADVANCE_TIME" val="10.248"/>
  <p:tag name="ISPRING_SLIDE_ID_2" val="{E6A9A1C6-0FFE-43DE-9762-07451709CF07}"/>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18.998"/>
  <p:tag name="ISPRING_SLIDE_ID_2" val="{B896DAEE-9F25-4239-88F3-D73B9EC26E7F}"/>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8.490"/>
  <p:tag name="TIMING" val="|1.555|3.671|2.128|3.358|6.008|3.867|3.203|2.639|2.532|2.985|2.717"/>
  <p:tag name="ISPRING_SLIDE_ID_2" val="{80AF8E2C-B3B1-445E-BC44-BECAB662AB3D}"/>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621A8A1-28E6-4BB9-B74D-FEA189CA05DB}"/>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21224</TotalTime>
  <Words>561</Words>
  <Application>Microsoft Macintosh PowerPoint</Application>
  <PresentationFormat>Widescreen</PresentationFormat>
  <Paragraphs>37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5.1.5 Creating a data set - Sections</dc:title>
  <dc:subject>elearning</dc:subject>
  <dc:creator>Alejandra Avila</dc:creator>
  <cp:lastModifiedBy>Simona Sekerova</cp:lastModifiedBy>
  <cp:revision>731</cp:revision>
  <cp:lastPrinted>2021-06-09T13:32:46Z</cp:lastPrinted>
  <dcterms:created xsi:type="dcterms:W3CDTF">2021-02-03T12:41:27Z</dcterms:created>
  <dcterms:modified xsi:type="dcterms:W3CDTF">2023-04-18T08:16:30Z</dcterms:modified>
</cp:coreProperties>
</file>